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732615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560704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340148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86913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01FC4D-E636-49F8-8A2C-3953590F9D15}" type="datetimeFigureOut">
              <a:rPr lang="en-US" smtClean="0"/>
              <a:t>25/09/2026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689172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01FC4D-E636-49F8-8A2C-3953590F9D15}" type="datetimeFigureOut">
              <a:rPr lang="en-US" smtClean="0"/>
              <a:t>25/09/2026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176869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01FC4D-E636-49F8-8A2C-3953590F9D15}" type="datetimeFigureOut">
              <a:rPr lang="en-US" smtClean="0"/>
              <a:t>25/09/2026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587414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4178437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257075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29418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62329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057758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90303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939503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07248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837669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01FC4D-E636-49F8-8A2C-3953590F9D15}" type="datetimeFigureOut">
              <a:rPr lang="en-US" smtClean="0"/>
              <a:t>25/09/2026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05FF1BD-2B33-481D-8DAA-C9BE2DB326A8}" type="slidenum">
              <a:rPr lang="en-US" smtClean="0"/>
              <a:t>‹#›</a:t>
            </a:fld>
            <a:endParaRPr lang="en-US"/>
          </a:p>
        </p:txBody>
      </p:sp>
    </p:spTree>
    <p:extLst>
      <p:ext uri="{BB962C8B-B14F-4D97-AF65-F5344CB8AC3E}">
        <p14:creationId xmlns:p14="http://schemas.microsoft.com/office/powerpoint/2010/main" val="70355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5480" y="2088644"/>
            <a:ext cx="9034732" cy="2308324"/>
          </a:xfrm>
          <a:prstGeom prst="rect">
            <a:avLst/>
          </a:prstGeom>
        </p:spPr>
        <p:txBody>
          <a:bodyPr wrap="square">
            <a:spAutoFit/>
          </a:bodyPr>
          <a:lstStyle/>
          <a:p>
            <a:r>
              <a:rPr lang="el-GR" dirty="0"/>
              <a:t>Το πρόγραμμα εστιάζει στην ενίσχυση της περιβαλλοντικής εκπαίδευσης και στην καλλιέργεια στάσεων και συμπεριφορών που συμβάλλουν σε ένα πιο βιώσιμο μέλλον. Μέσα από την επιμόρφωση των εκπαιδευτικών σε καινοτόμες και βιωματικές μεθόδους διδασκαλίας, επιδιώκουμε να φέρουμε ζητήματα όπως η κλιματική αλλαγή, η υπεύθυνη κατανάλωση, η προστασία του περιβάλλοντος και οι Στόχοι Βιώσιμης Ανάπτυξης πιο κοντά στην καθημερινή σχολική ζωή. </a:t>
            </a:r>
            <a:r>
              <a:rPr lang="el-GR"/>
              <a:t>Στόχος μας είναι οι μαθητές να αποκτήσουν γνώσεις, αλλά κυρίως να αναπτύξουν περιβαλλοντική συνείδηση, κριτική σκέψη και διάθεση για ενεργό συμμετοχή και δράση.</a:t>
            </a:r>
            <a:endParaRPr lang="en-US"/>
          </a:p>
        </p:txBody>
      </p:sp>
    </p:spTree>
    <p:extLst>
      <p:ext uri="{BB962C8B-B14F-4D97-AF65-F5344CB8AC3E}">
        <p14:creationId xmlns:p14="http://schemas.microsoft.com/office/powerpoint/2010/main" val="8592007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TotalTime>
  <Words>90</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Trebuchet MS</vt:lpstr>
      <vt:lpstr>Wingdings 3</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Teacher</dc:creator>
  <cp:lastModifiedBy>Teacher</cp:lastModifiedBy>
  <cp:revision>2</cp:revision>
  <dcterms:created xsi:type="dcterms:W3CDTF">2026-09-25T06:41:27Z</dcterms:created>
  <dcterms:modified xsi:type="dcterms:W3CDTF">2026-09-25T06:43:53Z</dcterms:modified>
</cp:coreProperties>
</file>