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1" d="100"/>
          <a:sy n="111" d="100"/>
        </p:scale>
        <p:origin x="456"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E801FC4D-E636-49F8-8A2C-3953590F9D15}" type="datetimeFigureOut">
              <a:rPr lang="en-US" smtClean="0"/>
              <a:t>25/09/2026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5FF1BD-2B33-481D-8DAA-C9BE2DB326A8}" type="slidenum">
              <a:rPr lang="en-US" smtClean="0"/>
              <a:t>‹#›</a:t>
            </a:fld>
            <a:endParaRPr lang="en-US"/>
          </a:p>
        </p:txBody>
      </p:sp>
    </p:spTree>
    <p:extLst>
      <p:ext uri="{BB962C8B-B14F-4D97-AF65-F5344CB8AC3E}">
        <p14:creationId xmlns:p14="http://schemas.microsoft.com/office/powerpoint/2010/main" val="7326152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801FC4D-E636-49F8-8A2C-3953590F9D15}" type="datetimeFigureOut">
              <a:rPr lang="en-US" smtClean="0"/>
              <a:t>25/09/2026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5FF1BD-2B33-481D-8DAA-C9BE2DB326A8}" type="slidenum">
              <a:rPr lang="en-US" smtClean="0"/>
              <a:t>‹#›</a:t>
            </a:fld>
            <a:endParaRPr lang="en-US"/>
          </a:p>
        </p:txBody>
      </p:sp>
    </p:spTree>
    <p:extLst>
      <p:ext uri="{BB962C8B-B14F-4D97-AF65-F5344CB8AC3E}">
        <p14:creationId xmlns:p14="http://schemas.microsoft.com/office/powerpoint/2010/main" val="35607041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E801FC4D-E636-49F8-8A2C-3953590F9D15}" type="datetimeFigureOut">
              <a:rPr lang="en-US" smtClean="0"/>
              <a:t>25/09/2026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5FF1BD-2B33-481D-8DAA-C9BE2DB326A8}" type="slidenum">
              <a:rPr lang="en-US" smtClean="0"/>
              <a:t>‹#›</a:t>
            </a:fld>
            <a:endParaRPr lang="en-US"/>
          </a:p>
        </p:txBody>
      </p:sp>
    </p:spTree>
    <p:extLst>
      <p:ext uri="{BB962C8B-B14F-4D97-AF65-F5344CB8AC3E}">
        <p14:creationId xmlns:p14="http://schemas.microsoft.com/office/powerpoint/2010/main" val="33401481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801FC4D-E636-49F8-8A2C-3953590F9D15}" type="datetimeFigureOut">
              <a:rPr lang="en-US" smtClean="0"/>
              <a:t>25/09/2026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5FF1BD-2B33-481D-8DAA-C9BE2DB326A8}" type="slidenum">
              <a:rPr lang="en-US" smtClean="0"/>
              <a:t>‹#›</a:t>
            </a:fld>
            <a:endParaRPr lang="en-US"/>
          </a:p>
        </p:txBody>
      </p:sp>
    </p:spTree>
    <p:extLst>
      <p:ext uri="{BB962C8B-B14F-4D97-AF65-F5344CB8AC3E}">
        <p14:creationId xmlns:p14="http://schemas.microsoft.com/office/powerpoint/2010/main" val="38691338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E801FC4D-E636-49F8-8A2C-3953590F9D15}" type="datetimeFigureOut">
              <a:rPr lang="en-US" smtClean="0"/>
              <a:t>25/09/2026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05FF1BD-2B33-481D-8DAA-C9BE2DB326A8}" type="slidenum">
              <a:rPr lang="en-US" smtClean="0"/>
              <a:t>‹#›</a:t>
            </a:fld>
            <a:endParaRPr lang="en-US"/>
          </a:p>
        </p:txBody>
      </p:sp>
    </p:spTree>
    <p:extLst>
      <p:ext uri="{BB962C8B-B14F-4D97-AF65-F5344CB8AC3E}">
        <p14:creationId xmlns:p14="http://schemas.microsoft.com/office/powerpoint/2010/main" val="16891726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E801FC4D-E636-49F8-8A2C-3953590F9D15}" type="datetimeFigureOut">
              <a:rPr lang="en-US" smtClean="0"/>
              <a:t>25/09/2026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05FF1BD-2B33-481D-8DAA-C9BE2DB326A8}" type="slidenum">
              <a:rPr lang="en-US" smtClean="0"/>
              <a:t>‹#›</a:t>
            </a:fld>
            <a:endParaRPr lang="en-US"/>
          </a:p>
        </p:txBody>
      </p:sp>
    </p:spTree>
    <p:extLst>
      <p:ext uri="{BB962C8B-B14F-4D97-AF65-F5344CB8AC3E}">
        <p14:creationId xmlns:p14="http://schemas.microsoft.com/office/powerpoint/2010/main" val="21768694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801FC4D-E636-49F8-8A2C-3953590F9D15}" type="datetimeFigureOut">
              <a:rPr lang="en-US" smtClean="0"/>
              <a:t>25/09/2026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05FF1BD-2B33-481D-8DAA-C9BE2DB326A8}" type="slidenum">
              <a:rPr lang="en-US" smtClean="0"/>
              <a:t>‹#›</a:t>
            </a:fld>
            <a:endParaRPr lang="en-US"/>
          </a:p>
        </p:txBody>
      </p:sp>
    </p:spTree>
    <p:extLst>
      <p:ext uri="{BB962C8B-B14F-4D97-AF65-F5344CB8AC3E}">
        <p14:creationId xmlns:p14="http://schemas.microsoft.com/office/powerpoint/2010/main" val="5874147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E801FC4D-E636-49F8-8A2C-3953590F9D15}" type="datetimeFigureOut">
              <a:rPr lang="en-US" smtClean="0"/>
              <a:t>25/09/2026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5FF1BD-2B33-481D-8DAA-C9BE2DB326A8}" type="slidenum">
              <a:rPr lang="en-US" smtClean="0"/>
              <a:t>‹#›</a:t>
            </a:fld>
            <a:endParaRPr lang="en-US"/>
          </a:p>
        </p:txBody>
      </p:sp>
    </p:spTree>
    <p:extLst>
      <p:ext uri="{BB962C8B-B14F-4D97-AF65-F5344CB8AC3E}">
        <p14:creationId xmlns:p14="http://schemas.microsoft.com/office/powerpoint/2010/main" val="41784378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E801FC4D-E636-49F8-8A2C-3953590F9D15}" type="datetimeFigureOut">
              <a:rPr lang="en-US" smtClean="0"/>
              <a:t>25/09/2026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5FF1BD-2B33-481D-8DAA-C9BE2DB326A8}" type="slidenum">
              <a:rPr lang="en-US" smtClean="0"/>
              <a:t>‹#›</a:t>
            </a:fld>
            <a:endParaRPr lang="en-US"/>
          </a:p>
        </p:txBody>
      </p:sp>
    </p:spTree>
    <p:extLst>
      <p:ext uri="{BB962C8B-B14F-4D97-AF65-F5344CB8AC3E}">
        <p14:creationId xmlns:p14="http://schemas.microsoft.com/office/powerpoint/2010/main" val="32570754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E801FC4D-E636-49F8-8A2C-3953590F9D15}" type="datetimeFigureOut">
              <a:rPr lang="en-US" smtClean="0"/>
              <a:t>25/09/2026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5FF1BD-2B33-481D-8DAA-C9BE2DB326A8}" type="slidenum">
              <a:rPr lang="en-US" smtClean="0"/>
              <a:t>‹#›</a:t>
            </a:fld>
            <a:endParaRPr lang="en-US"/>
          </a:p>
        </p:txBody>
      </p:sp>
    </p:spTree>
    <p:extLst>
      <p:ext uri="{BB962C8B-B14F-4D97-AF65-F5344CB8AC3E}">
        <p14:creationId xmlns:p14="http://schemas.microsoft.com/office/powerpoint/2010/main" val="12941827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E801FC4D-E636-49F8-8A2C-3953590F9D15}" type="datetimeFigureOut">
              <a:rPr lang="en-US" smtClean="0"/>
              <a:t>25/09/2026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5FF1BD-2B33-481D-8DAA-C9BE2DB326A8}"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20623292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E801FC4D-E636-49F8-8A2C-3953590F9D15}" type="datetimeFigureOut">
              <a:rPr lang="en-US" smtClean="0"/>
              <a:t>25/09/2026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5FF1BD-2B33-481D-8DAA-C9BE2DB326A8}" type="slidenum">
              <a:rPr lang="en-US" smtClean="0"/>
              <a:t>‹#›</a:t>
            </a:fld>
            <a:endParaRPr lang="en-US"/>
          </a:p>
        </p:txBody>
      </p:sp>
    </p:spTree>
    <p:extLst>
      <p:ext uri="{BB962C8B-B14F-4D97-AF65-F5344CB8AC3E}">
        <p14:creationId xmlns:p14="http://schemas.microsoft.com/office/powerpoint/2010/main" val="205775880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E801FC4D-E636-49F8-8A2C-3953590F9D15}" type="datetimeFigureOut">
              <a:rPr lang="en-US" smtClean="0"/>
              <a:t>25/09/2026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5FF1BD-2B33-481D-8DAA-C9BE2DB326A8}"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2903030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E801FC4D-E636-49F8-8A2C-3953590F9D15}" type="datetimeFigureOut">
              <a:rPr lang="en-US" smtClean="0"/>
              <a:t>25/09/2026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5FF1BD-2B33-481D-8DAA-C9BE2DB326A8}" type="slidenum">
              <a:rPr lang="en-US" smtClean="0"/>
              <a:t>‹#›</a:t>
            </a:fld>
            <a:endParaRPr lang="en-US"/>
          </a:p>
        </p:txBody>
      </p:sp>
    </p:spTree>
    <p:extLst>
      <p:ext uri="{BB962C8B-B14F-4D97-AF65-F5344CB8AC3E}">
        <p14:creationId xmlns:p14="http://schemas.microsoft.com/office/powerpoint/2010/main" val="193950308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801FC4D-E636-49F8-8A2C-3953590F9D15}" type="datetimeFigureOut">
              <a:rPr lang="en-US" smtClean="0"/>
              <a:t>25/09/2026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5FF1BD-2B33-481D-8DAA-C9BE2DB326A8}" type="slidenum">
              <a:rPr lang="en-US" smtClean="0"/>
              <a:t>‹#›</a:t>
            </a:fld>
            <a:endParaRPr lang="en-US"/>
          </a:p>
        </p:txBody>
      </p:sp>
    </p:spTree>
    <p:extLst>
      <p:ext uri="{BB962C8B-B14F-4D97-AF65-F5344CB8AC3E}">
        <p14:creationId xmlns:p14="http://schemas.microsoft.com/office/powerpoint/2010/main" val="20724848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801FC4D-E636-49F8-8A2C-3953590F9D15}" type="datetimeFigureOut">
              <a:rPr lang="en-US" smtClean="0"/>
              <a:t>25/09/2026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5FF1BD-2B33-481D-8DAA-C9BE2DB326A8}" type="slidenum">
              <a:rPr lang="en-US" smtClean="0"/>
              <a:t>‹#›</a:t>
            </a:fld>
            <a:endParaRPr lang="en-US"/>
          </a:p>
        </p:txBody>
      </p:sp>
    </p:spTree>
    <p:extLst>
      <p:ext uri="{BB962C8B-B14F-4D97-AF65-F5344CB8AC3E}">
        <p14:creationId xmlns:p14="http://schemas.microsoft.com/office/powerpoint/2010/main" val="8376699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E801FC4D-E636-49F8-8A2C-3953590F9D15}" type="datetimeFigureOut">
              <a:rPr lang="en-US" smtClean="0"/>
              <a:t>25/09/2026</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C05FF1BD-2B33-481D-8DAA-C9BE2DB326A8}" type="slidenum">
              <a:rPr lang="en-US" smtClean="0"/>
              <a:t>‹#›</a:t>
            </a:fld>
            <a:endParaRPr lang="en-US"/>
          </a:p>
        </p:txBody>
      </p:sp>
    </p:spTree>
    <p:extLst>
      <p:ext uri="{BB962C8B-B14F-4D97-AF65-F5344CB8AC3E}">
        <p14:creationId xmlns:p14="http://schemas.microsoft.com/office/powerpoint/2010/main" val="7035582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35480" y="2088644"/>
            <a:ext cx="9034732" cy="2585323"/>
          </a:xfrm>
          <a:prstGeom prst="rect">
            <a:avLst/>
          </a:prstGeom>
        </p:spPr>
        <p:txBody>
          <a:bodyPr wrap="square">
            <a:spAutoFit/>
          </a:bodyPr>
          <a:lstStyle/>
          <a:p>
            <a:r>
              <a:rPr lang="el-GR" dirty="0"/>
              <a:t>Το πρόγραμμα επικεντρώνεται στις σύγχρονες προκλήσεις της σχολικής τάξης και στην ανάγκη για μια διδασκαλία που να είναι ταυτόχρονα αποτελεσματική και συμπεριληπτική. Βασικοί του άξονες είναι η αποτελεσματική διαχείριση της τάξης, η διαφοροποιημένη διδασκαλία και η συμπεριληπτική εκπαίδευση. Μέσα από την ευρωπαϊκή επιμόρφωση και την ανταλλαγή καλών πρακτικών, επιδιώκουμε να ενισχύσουμε τις γνώσεις και τις δεξιότητες των εκπαιδευτικών μας, ώστε να μπορούν να ανταποκρίνονται στις διαφορετικές μαθησιακές, κοινωνικές και συναισθηματικές ανάγκες των παιδιών. </a:t>
            </a:r>
            <a:r>
              <a:rPr lang="el-GR"/>
              <a:t>Απώτερος στόχος είναι ένα σχολείο στο οποίο κάθε μαθητής έχει τη δυνατότητα να συμμετέχει, να προοδεύει και να αξιοποιεί τις δυνατότητές του.</a:t>
            </a:r>
            <a:endParaRPr lang="en-US"/>
          </a:p>
        </p:txBody>
      </p:sp>
    </p:spTree>
    <p:extLst>
      <p:ext uri="{BB962C8B-B14F-4D97-AF65-F5344CB8AC3E}">
        <p14:creationId xmlns:p14="http://schemas.microsoft.com/office/powerpoint/2010/main" val="859200798"/>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3</TotalTime>
  <Words>104</Words>
  <Application>Microsoft Office PowerPoint</Application>
  <PresentationFormat>Widescreen</PresentationFormat>
  <Paragraphs>1</Paragraphs>
  <Slides>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Trebuchet MS</vt:lpstr>
      <vt:lpstr>Wingdings 3</vt:lpstr>
      <vt:lpstr>Facet</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Teacher</dc:creator>
  <cp:lastModifiedBy>Teacher</cp:lastModifiedBy>
  <cp:revision>3</cp:revision>
  <dcterms:created xsi:type="dcterms:W3CDTF">2026-09-25T06:41:27Z</dcterms:created>
  <dcterms:modified xsi:type="dcterms:W3CDTF">2026-09-25T06:44:48Z</dcterms:modified>
</cp:coreProperties>
</file>